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4" autoAdjust="0"/>
  </p:normalViewPr>
  <p:slideViewPr>
    <p:cSldViewPr>
      <p:cViewPr varScale="1">
        <p:scale>
          <a:sx n="63" d="100"/>
          <a:sy n="63" d="100"/>
        </p:scale>
        <p:origin x="102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20-May-18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20-May-18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20-May-18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remix3d.com/details/G009SWF2NW79" TargetMode="External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WF2NW7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HỆ THỐNG QUẢN LÍ</a:t>
            </a:r>
            <a:br>
              <a:rPr lang="en-US" dirty="0"/>
            </a:br>
            <a:r>
              <a:rPr lang="en-US" dirty="0"/>
              <a:t> TH</a:t>
            </a:r>
            <a:r>
              <a:rPr lang="vi-VN" dirty="0"/>
              <a:t>Ư</a:t>
            </a:r>
            <a:r>
              <a:rPr lang="en-US" dirty="0"/>
              <a:t> VIÊN</a:t>
            </a:r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r>
              <a:rPr lang="en-US" dirty="0"/>
              <a:t>	1. </a:t>
            </a:r>
            <a:r>
              <a:rPr lang="en-US" dirty="0" err="1"/>
              <a:t>Nguyễn</a:t>
            </a:r>
            <a:r>
              <a:rPr lang="en-US" dirty="0"/>
              <a:t> Quang </a:t>
            </a:r>
            <a:r>
              <a:rPr lang="en-US" dirty="0" err="1"/>
              <a:t>Quý</a:t>
            </a:r>
            <a:endParaRPr lang="en-US" dirty="0"/>
          </a:p>
          <a:p>
            <a:r>
              <a:rPr lang="en-US" dirty="0"/>
              <a:t>	2. </a:t>
            </a:r>
            <a:r>
              <a:rPr lang="en-US" dirty="0" err="1"/>
              <a:t>Tạ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  <a:p>
            <a:r>
              <a:rPr lang="en-US" dirty="0"/>
              <a:t> 	3. Lâm Xuân Th</a:t>
            </a:r>
            <a:r>
              <a:rPr lang="vi-VN" dirty="0"/>
              <a:t>ư</a:t>
            </a:r>
            <a:endParaRPr lang="en-US" dirty="0"/>
          </a:p>
          <a:p>
            <a:r>
              <a:rPr lang="en-US" dirty="0"/>
              <a:t>	4. </a:t>
            </a:r>
            <a:r>
              <a:rPr lang="en-US" dirty="0" err="1"/>
              <a:t>Tạ</a:t>
            </a:r>
            <a:r>
              <a:rPr lang="en-US" dirty="0"/>
              <a:t> Quang </a:t>
            </a:r>
            <a:r>
              <a:rPr lang="en-US" dirty="0" err="1"/>
              <a:t>Tùng</a:t>
            </a:r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591604"/>
                  </p:ext>
                </p:extLst>
              </p:nvPr>
            </p:nvGraphicFramePr>
            <p:xfrm>
              <a:off x="1920001" y="572501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001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Overview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C1079-80BD-4645-930C-85685BD7EE9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" y="3754167"/>
            <a:ext cx="5614988" cy="2939095"/>
          </a:xfrm>
        </p:spPr>
      </p:pic>
      <p:cxnSp>
        <p:nvCxnSpPr>
          <p:cNvPr id="17" name="Deck description underline" descr="Straight Connector">
            <a:extLst>
              <a:ext uri="{FF2B5EF4-FFF2-40B4-BE49-F238E27FC236}">
                <a16:creationId xmlns:a16="http://schemas.microsoft.com/office/drawing/2014/main" id="{B459D0BE-5E7B-4C69-BF34-51D229171959}"/>
              </a:ext>
            </a:extLst>
          </p:cNvPr>
          <p:cNvCxnSpPr>
            <a:cxnSpLocks/>
          </p:cNvCxnSpPr>
          <p:nvPr/>
        </p:nvCxnSpPr>
        <p:spPr>
          <a:xfrm>
            <a:off x="336000" y="3133732"/>
            <a:ext cx="2880000" cy="0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336000" y="3277732"/>
            <a:ext cx="5256000" cy="385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8775138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896366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0C3E-1EDF-4266-9ED0-31208A9D0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3575-C15B-49D0-B669-1E10D3DE19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6000" y="1981200"/>
            <a:ext cx="10560600" cy="4535488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dirty="0" err="1"/>
              <a:t>Đối</a:t>
            </a:r>
            <a:r>
              <a:rPr lang="fr-FR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: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-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đọc</a:t>
            </a: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dirty="0" err="1"/>
              <a:t>Tiềm</a:t>
            </a:r>
            <a:r>
              <a:rPr lang="fr-FR" dirty="0"/>
              <a:t> </a:t>
            </a:r>
            <a:r>
              <a:rPr lang="fr-FR" dirty="0" err="1"/>
              <a:t>năng</a:t>
            </a:r>
            <a:r>
              <a:rPr lang="fr-FR" dirty="0"/>
              <a:t> d</a:t>
            </a:r>
            <a:r>
              <a:rPr lang="en-US" dirty="0"/>
              <a:t>ự </a:t>
            </a:r>
            <a:r>
              <a:rPr lang="en-US" dirty="0" err="1"/>
              <a:t>án</a:t>
            </a:r>
            <a:r>
              <a:rPr lang="en-US" dirty="0"/>
              <a:t>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	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FA31-9E40-42DC-9A0C-A44853323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3400"/>
            <a:ext cx="11520000" cy="1224000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D7B9F-87B8-4788-957B-34E10FB17C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011"/>
            <a:ext cx="9149181" cy="6858000"/>
          </a:xfrm>
        </p:spPr>
      </p:pic>
    </p:spTree>
    <p:extLst>
      <p:ext uri="{BB962C8B-B14F-4D97-AF65-F5344CB8AC3E}">
        <p14:creationId xmlns:p14="http://schemas.microsoft.com/office/powerpoint/2010/main" val="115149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128E4EC6-83F5-41DD-97ED-0E1B0F898129}" vid="{60930B6E-C32B-4707-855D-8F31EFDF73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3D models</Template>
  <TotalTime>0</TotalTime>
  <Words>102</Words>
  <Application>Microsoft Office PowerPoint</Application>
  <PresentationFormat>Widescreen</PresentationFormat>
  <Paragraphs>29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Nova Cond</vt:lpstr>
      <vt:lpstr>Calibri</vt:lpstr>
      <vt:lpstr>Garamond</vt:lpstr>
      <vt:lpstr>Gill Sans MT</vt:lpstr>
      <vt:lpstr>Verdana</vt:lpstr>
      <vt:lpstr>Wingdings</vt:lpstr>
      <vt:lpstr>Office Theme</vt:lpstr>
      <vt:lpstr>HỆ THỐNG QUẢN LÍ  THƯ VIÊN</vt:lpstr>
      <vt:lpstr>Project Overview</vt:lpstr>
      <vt:lpstr>Nội dung</vt:lpstr>
      <vt:lpstr>Phân tích nghiệp vụ</vt:lpstr>
      <vt:lpstr>Mô hình hoá  chức năng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2018-05-20T07:55:27Z</dcterms:created>
  <dcterms:modified xsi:type="dcterms:W3CDTF">2018-05-20T08:44:36Z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marmil@microsoft.com</vt:lpwstr>
  </property>
  <property fmtid="{D5CDD505-2E9C-101B-9397-08002B2CF9AE}" pid="5" name="MSIP_Label_f42aa342-8706-4288-bd11-ebb85995028c_SetDate">
    <vt:lpwstr>2018-03-23T18:03:51.8678326Z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